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0"/>
  </p:notesMasterIdLst>
  <p:handoutMasterIdLst>
    <p:handoutMasterId r:id="rId11"/>
  </p:handoutMasterIdLst>
  <p:sldIdLst>
    <p:sldId id="256" r:id="rId5"/>
    <p:sldId id="257" r:id="rId6"/>
    <p:sldId id="259" r:id="rId7"/>
    <p:sldId id="262"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image" Target="../media/image6.png"/><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diagrams/_rels/drawing1.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image" Target="../media/image6.png"/><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iconchunking_colorful2">
  <dgm:title val="iconchunking_colorful2"/>
  <dgm:desc val="iconchunking_colorful2"/>
  <dgm:catLst>
    <dgm:cat type="Other" pri="2"/>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bg1"/>
    </dgm:fillClrLst>
    <dgm:linClrLst meth="repeat">
      <a:schemeClr val="lt1">
        <a:alpha val="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icontext_colorful5" csCatId="colorful" phldr="1"/>
      <dgm:spPr/>
      <dgm:t>
        <a:bodyPr/>
        <a:lstStyle/>
        <a:p>
          <a:endParaRPr lang="en-US"/>
        </a:p>
      </dgm:t>
    </dgm:pt>
    <dgm:pt modelId="{AAC263CB-8256-4B03-92FE-1622698FB3E9}">
      <dgm:prSet/>
      <dgm:spPr/>
      <dgm:t>
        <a:bodyPr/>
        <a:lstStyle/>
        <a:p>
          <a:pPr algn="l">
            <a:lnSpc>
              <a:spcPct val="100000"/>
            </a:lnSpc>
          </a:pPr>
          <a:r>
            <a:rPr lang="en-US" dirty="0"/>
            <a:t>SLACK BOT(PYTHON)</a:t>
          </a:r>
        </a:p>
      </dgm:t>
    </dgm:pt>
    <dgm:pt modelId="{0BEED663-FC38-4EAD-940F-4C475D2C87DB}" type="parTrans" cxnId="{C5E94186-9CB6-4C42-92B3-C546CC53A7B9}">
      <dgm:prSet/>
      <dgm:spPr/>
      <dgm:t>
        <a:bodyPr/>
        <a:lstStyle/>
        <a:p>
          <a:endParaRPr lang="en-US"/>
        </a:p>
      </dgm:t>
    </dgm:pt>
    <dgm:pt modelId="{808B76D0-8EC7-469A-93AC-7A6017188A9D}" type="sibTrans" cxnId="{C5E94186-9CB6-4C42-92B3-C546CC53A7B9}">
      <dgm:prSet/>
      <dgm:spPr/>
      <dgm:t>
        <a:bodyPr/>
        <a:lstStyle/>
        <a:p>
          <a:endParaRPr lang="en-US"/>
        </a:p>
      </dgm:t>
    </dgm:pt>
    <dgm:pt modelId="{4E8D2E69-0173-4BD3-B96A-7A9C5DD12B47}">
      <dgm:prSet/>
      <dgm:spPr/>
      <dgm:t>
        <a:bodyPr/>
        <a:lstStyle/>
        <a:p>
          <a:pPr>
            <a:lnSpc>
              <a:spcPct val="100000"/>
            </a:lnSpc>
          </a:pPr>
          <a:r>
            <a:rPr lang="en-US" dirty="0"/>
            <a:t>PYTHON (FLASK)</a:t>
          </a:r>
        </a:p>
      </dgm:t>
    </dgm:pt>
    <dgm:pt modelId="{B954BF22-E3B3-4A1C-802E-590228BE2D9C}" type="parTrans" cxnId="{0F866C41-EB5F-47BD-A2CD-A58671F15B67}">
      <dgm:prSet/>
      <dgm:spPr/>
      <dgm:t>
        <a:bodyPr/>
        <a:lstStyle/>
        <a:p>
          <a:endParaRPr lang="en-US"/>
        </a:p>
      </dgm:t>
    </dgm:pt>
    <dgm:pt modelId="{FEF1E80E-8A9E-4B0A-817C-2A4CFDCF3FB2}" type="sibTrans" cxnId="{0F866C41-EB5F-47BD-A2CD-A58671F15B67}">
      <dgm:prSet/>
      <dgm:spPr/>
      <dgm:t>
        <a:bodyPr/>
        <a:lstStyle/>
        <a:p>
          <a:endParaRPr lang="en-US"/>
        </a:p>
      </dgm:t>
    </dgm:pt>
    <dgm:pt modelId="{93A6A030-ABAB-4EFA-B539-0FDB3E07C1EF}">
      <dgm:prSet/>
      <dgm:spPr/>
      <dgm:t>
        <a:bodyPr/>
        <a:lstStyle/>
        <a:p>
          <a:pPr>
            <a:lnSpc>
              <a:spcPct val="100000"/>
            </a:lnSpc>
          </a:pPr>
          <a:r>
            <a:rPr lang="en-US" dirty="0"/>
            <a:t>CLOUD COMPUTING(AWS)</a:t>
          </a:r>
        </a:p>
      </dgm:t>
    </dgm:pt>
    <dgm:pt modelId="{3D674B97-6DC6-4A12-85BA-0976D3064237}" type="parTrans" cxnId="{4B40C8DC-6B57-4F5B-8440-7241C649700B}">
      <dgm:prSet/>
      <dgm:spPr/>
      <dgm:t>
        <a:bodyPr/>
        <a:lstStyle/>
        <a:p>
          <a:endParaRPr lang="en-US"/>
        </a:p>
      </dgm:t>
    </dgm:pt>
    <dgm:pt modelId="{BFE0749E-E343-4A6F-BD09-2810EE6B4BD7}" type="sibTrans" cxnId="{4B40C8DC-6B57-4F5B-8440-7241C649700B}">
      <dgm:prSet/>
      <dgm:spPr/>
      <dgm:t>
        <a:bodyPr/>
        <a:lstStyle/>
        <a:p>
          <a:endParaRPr lang="en-US"/>
        </a:p>
      </dgm:t>
    </dgm:pt>
    <dgm:pt modelId="{76D56F19-2708-49DB-8F92-D8AC45F23A9A}">
      <dgm:prSet/>
      <dgm:spPr/>
      <dgm:t>
        <a:bodyPr/>
        <a:lstStyle/>
        <a:p>
          <a:pPr>
            <a:lnSpc>
              <a:spcPct val="100000"/>
            </a:lnSpc>
          </a:pPr>
          <a:r>
            <a:rPr lang="en-US" dirty="0"/>
            <a:t>AWS SERVER</a:t>
          </a:r>
        </a:p>
      </dgm:t>
    </dgm:pt>
    <dgm:pt modelId="{9D5610C2-0A12-494A-AC46-8DD17C08B09F}" type="parTrans" cxnId="{32E90211-17E0-4DDF-9274-DD3E46D811B8}">
      <dgm:prSet/>
      <dgm:spPr/>
      <dgm:t>
        <a:bodyPr/>
        <a:lstStyle/>
        <a:p>
          <a:endParaRPr lang="en-US"/>
        </a:p>
      </dgm:t>
    </dgm:pt>
    <dgm:pt modelId="{EC8965A1-F755-4945-8AAC-DCF1F68F011E}" type="sibTrans" cxnId="{32E90211-17E0-4DDF-9274-DD3E46D811B8}">
      <dgm:prSet/>
      <dgm:spPr/>
      <dgm:t>
        <a:bodyPr/>
        <a:lstStyle/>
        <a:p>
          <a:endParaRPr lang="en-US"/>
        </a:p>
      </dgm:t>
    </dgm:pt>
    <dgm:pt modelId="{62F8266B-222B-4ACF-8613-2C8D6376E5BD}" type="pres">
      <dgm:prSet presAssocID="{D4503D04-C97E-4622-AE07-D0307CB3B4CA}" presName="root" presStyleCnt="0">
        <dgm:presLayoutVars>
          <dgm:dir/>
          <dgm:resizeHandles val="exact"/>
        </dgm:presLayoutVars>
      </dgm:prSet>
      <dgm:spPr/>
    </dgm:pt>
    <dgm:pt modelId="{34FD8F56-D6B7-417A-923A-010E4B5FF0CD}" type="pres">
      <dgm:prSet presAssocID="{AAC263CB-8256-4B03-92FE-1622698FB3E9}" presName="compNode" presStyleCnt="0"/>
      <dgm:spPr/>
    </dgm:pt>
    <dgm:pt modelId="{08450877-B8C0-4FE2-B6DB-B88F20C8574C}" type="pres">
      <dgm:prSet presAssocID="{AAC263CB-8256-4B03-92FE-1622698FB3E9}" presName="bgRect" presStyleLbl="bgShp" presStyleIdx="0" presStyleCnt="4"/>
      <dgm:spPr/>
    </dgm:pt>
    <dgm:pt modelId="{BB7E5F84-64F2-4718-BACC-301BBCDC9D3A}" type="pres">
      <dgm:prSet presAssocID="{AAC263CB-8256-4B03-92FE-1622698FB3E9}" presName="iconRect" presStyleLbl="node1" presStyleIdx="0" presStyleCnt="4" custLinFactX="300000" custLinFactNeighborX="341597" custLinFactNeighborY="137"/>
      <dgm:spPr>
        <a:blipFill>
          <a:blip xmlns:r="http://schemas.openxmlformats.org/officeDocument/2006/relationships" r:embed="rId1"/>
          <a:srcRect/>
          <a:stretch>
            <a:fillRect/>
          </a:stretch>
        </a:blipFill>
      </dgm:spPr>
    </dgm:pt>
    <dgm:pt modelId="{D7E1920B-5F09-4283-BAA8-B0012E66F14A}" type="pres">
      <dgm:prSet presAssocID="{AAC263CB-8256-4B03-92FE-1622698FB3E9}" presName="spaceRect" presStyleCnt="0"/>
      <dgm:spPr/>
    </dgm:pt>
    <dgm:pt modelId="{30E9CA6C-A0F7-4BE8-9B77-EE5C9EF005B7}" type="pres">
      <dgm:prSet presAssocID="{AAC263CB-8256-4B03-92FE-1622698FB3E9}" presName="parTx" presStyleLbl="revTx" presStyleIdx="0" presStyleCnt="4" custScaleX="105921" custLinFactNeighborX="-14921" custLinFactNeighborY="-788">
        <dgm:presLayoutVars>
          <dgm:chMax val="0"/>
          <dgm:chPref val="0"/>
        </dgm:presLayoutVars>
      </dgm:prSet>
      <dgm:spPr/>
    </dgm:pt>
    <dgm:pt modelId="{75497209-36D8-474C-9F50-43B26DAE367B}" type="pres">
      <dgm:prSet presAssocID="{808B76D0-8EC7-469A-93AC-7A6017188A9D}" presName="sibTrans" presStyleCnt="0"/>
      <dgm:spPr/>
    </dgm:pt>
    <dgm:pt modelId="{FB1D870E-AB7C-40E3-AA7F-3EC612E6F71C}" type="pres">
      <dgm:prSet presAssocID="{4E8D2E69-0173-4BD3-B96A-7A9C5DD12B47}" presName="compNode" presStyleCnt="0"/>
      <dgm:spPr/>
    </dgm:pt>
    <dgm:pt modelId="{B9A40EDB-694E-464C-8356-AEE8787842F2}" type="pres">
      <dgm:prSet presAssocID="{4E8D2E69-0173-4BD3-B96A-7A9C5DD12B47}" presName="bgRect" presStyleLbl="bgShp" presStyleIdx="1" presStyleCnt="4"/>
      <dgm:spPr/>
    </dgm:pt>
    <dgm:pt modelId="{8B8D9FA1-74BB-4EA5-B65F-49B870DCE4EB}" type="pres">
      <dgm:prSet presAssocID="{4E8D2E69-0173-4BD3-B96A-7A9C5DD12B47}" presName="iconRect" presStyleLbl="node1" presStyleIdx="1" presStyleCnt="4" custLinFactX="300000" custLinFactNeighborX="339770" custLinFactNeighborY="-10557"/>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dgm:spPr>
      <dgm:extLst>
        <a:ext uri="{E40237B7-FDA0-4F09-8148-C483321AD2D9}">
          <dgm14:cNvPr xmlns:dgm14="http://schemas.microsoft.com/office/drawing/2010/diagram" id="0" name="" descr="Processor"/>
        </a:ext>
      </dgm:extLst>
    </dgm:pt>
    <dgm:pt modelId="{FE35795C-E288-448C-BF98-006011EF35C1}" type="pres">
      <dgm:prSet presAssocID="{4E8D2E69-0173-4BD3-B96A-7A9C5DD12B47}" presName="spaceRect" presStyleCnt="0"/>
      <dgm:spPr/>
    </dgm:pt>
    <dgm:pt modelId="{4258831D-960B-4D2D-A65E-513B92084C01}" type="pres">
      <dgm:prSet presAssocID="{4E8D2E69-0173-4BD3-B96A-7A9C5DD12B47}" presName="parTx" presStyleLbl="revTx" presStyleIdx="1" presStyleCnt="4" custLinFactNeighborX="-16035" custLinFactNeighborY="-3421">
        <dgm:presLayoutVars>
          <dgm:chMax val="0"/>
          <dgm:chPref val="0"/>
        </dgm:presLayoutVars>
      </dgm:prSet>
      <dgm:spPr/>
    </dgm:pt>
    <dgm:pt modelId="{4849AED6-7C24-47EC-B39A-6EC2169AAAEC}" type="pres">
      <dgm:prSet presAssocID="{FEF1E80E-8A9E-4B0A-817C-2A4CFDCF3FB2}" presName="sibTrans" presStyleCnt="0"/>
      <dgm:spPr/>
    </dgm:pt>
    <dgm:pt modelId="{344EF6F7-386A-468B-9D66-8046D158DFC8}" type="pres">
      <dgm:prSet presAssocID="{93A6A030-ABAB-4EFA-B539-0FDB3E07C1EF}" presName="compNode" presStyleCnt="0"/>
      <dgm:spPr/>
    </dgm:pt>
    <dgm:pt modelId="{9DD6C5DE-B838-492F-B4A8-49E4DE8C5CF5}" type="pres">
      <dgm:prSet presAssocID="{93A6A030-ABAB-4EFA-B539-0FDB3E07C1EF}" presName="bgRect" presStyleLbl="bgShp" presStyleIdx="2" presStyleCnt="4" custLinFactNeighborX="-361" custLinFactNeighborY="-118"/>
      <dgm:spPr/>
    </dgm:pt>
    <dgm:pt modelId="{3CD2D8A7-CAF8-4A2F-A324-BDF8CFA66908}" type="pres">
      <dgm:prSet presAssocID="{93A6A030-ABAB-4EFA-B539-0FDB3E07C1EF}" presName="iconRect" presStyleLbl="node1" presStyleIdx="2" presStyleCnt="4" custLinFactX="300000" custLinFactNeighborX="358957" custLinFactNeighborY="-758"/>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dgm:spPr>
      <dgm:extLst>
        <a:ext uri="{E40237B7-FDA0-4F09-8148-C483321AD2D9}">
          <dgm14:cNvPr xmlns:dgm14="http://schemas.microsoft.com/office/drawing/2010/diagram" id="0" name="" descr="Cloud Computing"/>
        </a:ext>
      </dgm:extLst>
    </dgm:pt>
    <dgm:pt modelId="{343D945D-C209-4E7A-8D9B-BCF7127718D8}" type="pres">
      <dgm:prSet presAssocID="{93A6A030-ABAB-4EFA-B539-0FDB3E07C1EF}" presName="spaceRect" presStyleCnt="0"/>
      <dgm:spPr/>
    </dgm:pt>
    <dgm:pt modelId="{ECA97BE5-E798-4AEE-9404-4E43192F5136}" type="pres">
      <dgm:prSet presAssocID="{93A6A030-ABAB-4EFA-B539-0FDB3E07C1EF}" presName="parTx" presStyleLbl="revTx" presStyleIdx="2" presStyleCnt="4" custLinFactNeighborX="-17872" custLinFactNeighborY="-149">
        <dgm:presLayoutVars>
          <dgm:chMax val="0"/>
          <dgm:chPref val="0"/>
        </dgm:presLayoutVars>
      </dgm:prSet>
      <dgm:spPr/>
    </dgm:pt>
    <dgm:pt modelId="{C890CB11-26D0-4233-A3B2-FE616B33A810}" type="pres">
      <dgm:prSet presAssocID="{BFE0749E-E343-4A6F-BD09-2810EE6B4BD7}" presName="sibTrans" presStyleCnt="0"/>
      <dgm:spPr/>
    </dgm:pt>
    <dgm:pt modelId="{25E7A08B-6A02-49D1-8C9D-FCE9C92A1AC5}" type="pres">
      <dgm:prSet presAssocID="{76D56F19-2708-49DB-8F92-D8AC45F23A9A}" presName="compNode" presStyleCnt="0"/>
      <dgm:spPr/>
    </dgm:pt>
    <dgm:pt modelId="{984F7435-4B4C-47D4-B03E-CC8917BDBDBB}" type="pres">
      <dgm:prSet presAssocID="{76D56F19-2708-49DB-8F92-D8AC45F23A9A}" presName="bgRect" presStyleLbl="bgShp" presStyleIdx="3" presStyleCnt="4" custLinFactNeighborX="1779" custLinFactNeighborY="-3800"/>
      <dgm:spPr/>
    </dgm:pt>
    <dgm:pt modelId="{D3271400-E9D7-4481-8E98-7952ACC542C2}" type="pres">
      <dgm:prSet presAssocID="{76D56F19-2708-49DB-8F92-D8AC45F23A9A}" presName="iconRect" presStyleLbl="node1" presStyleIdx="3" presStyleCnt="4" custLinFactX="300000" custLinFactNeighborX="366992" custLinFactNeighborY="2389"/>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dgm:spPr>
      <dgm:extLst>
        <a:ext uri="{E40237B7-FDA0-4F09-8148-C483321AD2D9}">
          <dgm14:cNvPr xmlns:dgm14="http://schemas.microsoft.com/office/drawing/2010/diagram" id="0" name="" descr="Server"/>
        </a:ext>
      </dgm:extLst>
    </dgm:pt>
    <dgm:pt modelId="{3EB25EBA-A880-4DC7-908E-0568144BFBD1}" type="pres">
      <dgm:prSet presAssocID="{76D56F19-2708-49DB-8F92-D8AC45F23A9A}" presName="spaceRect" presStyleCnt="0"/>
      <dgm:spPr/>
    </dgm:pt>
    <dgm:pt modelId="{F2EA86B5-8AF6-40E0-BDDB-512587036C8B}" type="pres">
      <dgm:prSet presAssocID="{76D56F19-2708-49DB-8F92-D8AC45F23A9A}" presName="parTx" presStyleLbl="revTx" presStyleIdx="3" presStyleCnt="4" custLinFactNeighborX="-15597" custLinFactNeighborY="-4962">
        <dgm:presLayoutVars>
          <dgm:chMax val="0"/>
          <dgm:chPref val="0"/>
        </dgm:presLayoutVars>
      </dgm:prSet>
      <dgm:spPr/>
    </dgm:pt>
  </dgm:ptLst>
  <dgm:cxnLst>
    <dgm:cxn modelId="{66D0D100-FB07-44A7-8ACC-C79CE174D2D7}" type="presOf" srcId="{D4503D04-C97E-4622-AE07-D0307CB3B4CA}" destId="{62F8266B-222B-4ACF-8613-2C8D6376E5BD}" srcOrd="0" destOrd="0" presId="urn:microsoft.com/office/officeart/2018/2/layout/IconVerticalSolidList"/>
    <dgm:cxn modelId="{9DACE70A-4FEB-433A-900C-46A1377C5716}" type="presOf" srcId="{AAC263CB-8256-4B03-92FE-1622698FB3E9}" destId="{30E9CA6C-A0F7-4BE8-9B77-EE5C9EF005B7}" srcOrd="0" destOrd="0" presId="urn:microsoft.com/office/officeart/2018/2/layout/IconVerticalSolidList"/>
    <dgm:cxn modelId="{32E90211-17E0-4DDF-9274-DD3E46D811B8}" srcId="{D4503D04-C97E-4622-AE07-D0307CB3B4CA}" destId="{76D56F19-2708-49DB-8F92-D8AC45F23A9A}" srcOrd="3" destOrd="0" parTransId="{9D5610C2-0A12-494A-AC46-8DD17C08B09F}" sibTransId="{EC8965A1-F755-4945-8AAC-DCF1F68F011E}"/>
    <dgm:cxn modelId="{AFE0042D-F8CA-4F9C-B780-65750DC87CEC}" type="presOf" srcId="{76D56F19-2708-49DB-8F92-D8AC45F23A9A}" destId="{F2EA86B5-8AF6-40E0-BDDB-512587036C8B}" srcOrd="0" destOrd="0" presId="urn:microsoft.com/office/officeart/2018/2/layout/IconVerticalSolidList"/>
    <dgm:cxn modelId="{0F866C41-EB5F-47BD-A2CD-A58671F15B67}" srcId="{D4503D04-C97E-4622-AE07-D0307CB3B4CA}" destId="{4E8D2E69-0173-4BD3-B96A-7A9C5DD12B47}" srcOrd="1" destOrd="0" parTransId="{B954BF22-E3B3-4A1C-802E-590228BE2D9C}" sibTransId="{FEF1E80E-8A9E-4B0A-817C-2A4CFDCF3FB2}"/>
    <dgm:cxn modelId="{F236B04A-0845-45D6-B99A-98DBB252074F}" type="presOf" srcId="{4E8D2E69-0173-4BD3-B96A-7A9C5DD12B47}" destId="{4258831D-960B-4D2D-A65E-513B92084C01}"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F248DBAE-9D9B-462B-998C-1322E596929F}" type="presOf" srcId="{93A6A030-ABAB-4EFA-B539-0FDB3E07C1EF}" destId="{ECA97BE5-E798-4AEE-9404-4E43192F5136}" srcOrd="0" destOrd="0" presId="urn:microsoft.com/office/officeart/2018/2/layout/IconVerticalSolidList"/>
    <dgm:cxn modelId="{4B40C8DC-6B57-4F5B-8440-7241C649700B}" srcId="{D4503D04-C97E-4622-AE07-D0307CB3B4CA}" destId="{93A6A030-ABAB-4EFA-B539-0FDB3E07C1EF}" srcOrd="2" destOrd="0" parTransId="{3D674B97-6DC6-4A12-85BA-0976D3064237}" sibTransId="{BFE0749E-E343-4A6F-BD09-2810EE6B4BD7}"/>
    <dgm:cxn modelId="{8CA5002F-95FA-436B-966F-7B8BA099F8C0}" type="presParOf" srcId="{62F8266B-222B-4ACF-8613-2C8D6376E5BD}" destId="{34FD8F56-D6B7-417A-923A-010E4B5FF0CD}" srcOrd="0" destOrd="0" presId="urn:microsoft.com/office/officeart/2018/2/layout/IconVerticalSolidList"/>
    <dgm:cxn modelId="{3E84FCFB-F2E6-496C-9124-8BCCBAF7581E}" type="presParOf" srcId="{34FD8F56-D6B7-417A-923A-010E4B5FF0CD}" destId="{08450877-B8C0-4FE2-B6DB-B88F20C8574C}" srcOrd="0" destOrd="0" presId="urn:microsoft.com/office/officeart/2018/2/layout/IconVerticalSolidList"/>
    <dgm:cxn modelId="{5AAB9D67-2058-4B02-ACAE-9010504CFA8D}" type="presParOf" srcId="{34FD8F56-D6B7-417A-923A-010E4B5FF0CD}" destId="{BB7E5F84-64F2-4718-BACC-301BBCDC9D3A}" srcOrd="1" destOrd="0" presId="urn:microsoft.com/office/officeart/2018/2/layout/IconVerticalSolidList"/>
    <dgm:cxn modelId="{60640685-0CF7-48C8-A8EF-553779FD445D}" type="presParOf" srcId="{34FD8F56-D6B7-417A-923A-010E4B5FF0CD}" destId="{D7E1920B-5F09-4283-BAA8-B0012E66F14A}" srcOrd="2" destOrd="0" presId="urn:microsoft.com/office/officeart/2018/2/layout/IconVerticalSolidList"/>
    <dgm:cxn modelId="{6FE12CDB-D070-4C97-8AE1-997533C4A8AB}" type="presParOf" srcId="{34FD8F56-D6B7-417A-923A-010E4B5FF0CD}" destId="{30E9CA6C-A0F7-4BE8-9B77-EE5C9EF005B7}" srcOrd="3" destOrd="0" presId="urn:microsoft.com/office/officeart/2018/2/layout/IconVerticalSolidList"/>
    <dgm:cxn modelId="{89F45104-A3AE-4AA5-8376-E3E54E87635B}" type="presParOf" srcId="{62F8266B-222B-4ACF-8613-2C8D6376E5BD}" destId="{75497209-36D8-474C-9F50-43B26DAE367B}" srcOrd="1" destOrd="0" presId="urn:microsoft.com/office/officeart/2018/2/layout/IconVerticalSolidList"/>
    <dgm:cxn modelId="{F53E1E41-AFBD-4F42-B954-620893A507D2}" type="presParOf" srcId="{62F8266B-222B-4ACF-8613-2C8D6376E5BD}" destId="{FB1D870E-AB7C-40E3-AA7F-3EC612E6F71C}" srcOrd="2" destOrd="0" presId="urn:microsoft.com/office/officeart/2018/2/layout/IconVerticalSolidList"/>
    <dgm:cxn modelId="{ECA76847-5AC0-4769-B961-BD6FBFA2D2F3}" type="presParOf" srcId="{FB1D870E-AB7C-40E3-AA7F-3EC612E6F71C}" destId="{B9A40EDB-694E-464C-8356-AEE8787842F2}" srcOrd="0" destOrd="0" presId="urn:microsoft.com/office/officeart/2018/2/layout/IconVerticalSolidList"/>
    <dgm:cxn modelId="{E9875D05-A2CA-4949-A0EC-E659F0F81F59}" type="presParOf" srcId="{FB1D870E-AB7C-40E3-AA7F-3EC612E6F71C}" destId="{8B8D9FA1-74BB-4EA5-B65F-49B870DCE4EB}" srcOrd="1" destOrd="0" presId="urn:microsoft.com/office/officeart/2018/2/layout/IconVerticalSolidList"/>
    <dgm:cxn modelId="{F5076418-1870-49C0-A665-417CB498B6D1}" type="presParOf" srcId="{FB1D870E-AB7C-40E3-AA7F-3EC612E6F71C}" destId="{FE35795C-E288-448C-BF98-006011EF35C1}" srcOrd="2" destOrd="0" presId="urn:microsoft.com/office/officeart/2018/2/layout/IconVerticalSolidList"/>
    <dgm:cxn modelId="{8B6CAA02-B9CA-4F7C-A2C4-A376BC49C448}" type="presParOf" srcId="{FB1D870E-AB7C-40E3-AA7F-3EC612E6F71C}" destId="{4258831D-960B-4D2D-A65E-513B92084C01}" srcOrd="3" destOrd="0" presId="urn:microsoft.com/office/officeart/2018/2/layout/IconVerticalSolidList"/>
    <dgm:cxn modelId="{E0C19E8F-4424-498D-BF7E-0A0F0C17D704}" type="presParOf" srcId="{62F8266B-222B-4ACF-8613-2C8D6376E5BD}" destId="{4849AED6-7C24-47EC-B39A-6EC2169AAAEC}" srcOrd="3" destOrd="0" presId="urn:microsoft.com/office/officeart/2018/2/layout/IconVerticalSolidList"/>
    <dgm:cxn modelId="{ACAF17C3-08FB-4404-A101-25BA91958FE3}" type="presParOf" srcId="{62F8266B-222B-4ACF-8613-2C8D6376E5BD}" destId="{344EF6F7-386A-468B-9D66-8046D158DFC8}" srcOrd="4" destOrd="0" presId="urn:microsoft.com/office/officeart/2018/2/layout/IconVerticalSolidList"/>
    <dgm:cxn modelId="{AE175CB6-3E51-4A45-BD69-A7AF096E3CD2}" type="presParOf" srcId="{344EF6F7-386A-468B-9D66-8046D158DFC8}" destId="{9DD6C5DE-B838-492F-B4A8-49E4DE8C5CF5}" srcOrd="0" destOrd="0" presId="urn:microsoft.com/office/officeart/2018/2/layout/IconVerticalSolidList"/>
    <dgm:cxn modelId="{C47334AD-33FF-468C-A41A-E7D0A23484A4}" type="presParOf" srcId="{344EF6F7-386A-468B-9D66-8046D158DFC8}" destId="{3CD2D8A7-CAF8-4A2F-A324-BDF8CFA66908}" srcOrd="1" destOrd="0" presId="urn:microsoft.com/office/officeart/2018/2/layout/IconVerticalSolidList"/>
    <dgm:cxn modelId="{37DF411B-B4A0-44B4-B176-F8958F165CB2}" type="presParOf" srcId="{344EF6F7-386A-468B-9D66-8046D158DFC8}" destId="{343D945D-C209-4E7A-8D9B-BCF7127718D8}" srcOrd="2" destOrd="0" presId="urn:microsoft.com/office/officeart/2018/2/layout/IconVerticalSolidList"/>
    <dgm:cxn modelId="{43DACBA9-774B-4E88-8510-9265E34E50FA}" type="presParOf" srcId="{344EF6F7-386A-468B-9D66-8046D158DFC8}" destId="{ECA97BE5-E798-4AEE-9404-4E43192F5136}" srcOrd="3" destOrd="0" presId="urn:microsoft.com/office/officeart/2018/2/layout/IconVerticalSolidList"/>
    <dgm:cxn modelId="{0C339883-B66B-4487-B66D-1AA832FF598B}" type="presParOf" srcId="{62F8266B-222B-4ACF-8613-2C8D6376E5BD}" destId="{C890CB11-26D0-4233-A3B2-FE616B33A810}" srcOrd="5" destOrd="0" presId="urn:microsoft.com/office/officeart/2018/2/layout/IconVerticalSolidList"/>
    <dgm:cxn modelId="{0616937D-6FCD-4AA3-A503-BCBE4DCE75B1}" type="presParOf" srcId="{62F8266B-222B-4ACF-8613-2C8D6376E5BD}" destId="{25E7A08B-6A02-49D1-8C9D-FCE9C92A1AC5}" srcOrd="6" destOrd="0" presId="urn:microsoft.com/office/officeart/2018/2/layout/IconVerticalSolidList"/>
    <dgm:cxn modelId="{B186621D-A046-462B-BB0C-6236267E563B}" type="presParOf" srcId="{25E7A08B-6A02-49D1-8C9D-FCE9C92A1AC5}" destId="{984F7435-4B4C-47D4-B03E-CC8917BDBDBB}" srcOrd="0" destOrd="0" presId="urn:microsoft.com/office/officeart/2018/2/layout/IconVerticalSolidList"/>
    <dgm:cxn modelId="{F52693A5-0CDF-426A-86AB-E12EC26F0A8F}" type="presParOf" srcId="{25E7A08B-6A02-49D1-8C9D-FCE9C92A1AC5}" destId="{D3271400-E9D7-4481-8E98-7952ACC542C2}" srcOrd="1" destOrd="0" presId="urn:microsoft.com/office/officeart/2018/2/layout/IconVerticalSolidList"/>
    <dgm:cxn modelId="{A0E86A54-FEE6-445C-A5D8-E1BEB46BF402}" type="presParOf" srcId="{25E7A08B-6A02-49D1-8C9D-FCE9C92A1AC5}" destId="{3EB25EBA-A880-4DC7-908E-0568144BFBD1}" srcOrd="2" destOrd="0" presId="urn:microsoft.com/office/officeart/2018/2/layout/IconVerticalSolidList"/>
    <dgm:cxn modelId="{249C530D-BDAF-40DC-B153-C1C13BE8F861}" type="presParOf" srcId="{25E7A08B-6A02-49D1-8C9D-FCE9C92A1AC5}" destId="{F2EA86B5-8AF6-40E0-BDDB-512587036C8B}"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EB91A50-C686-4934-BF7B-05A6134A6AB8}" type="doc">
      <dgm:prSet loTypeId="urn:microsoft.com/office/officeart/2005/8/layout/equation2" loCatId="relationship" qsTypeId="urn:microsoft.com/office/officeart/2005/8/quickstyle/3d1" qsCatId="3D" csTypeId="urn:microsoft.com/office/officeart/2005/8/colors/iconchunking_colorful2" csCatId="other" phldr="1"/>
      <dgm:spPr/>
      <dgm:t>
        <a:bodyPr/>
        <a:lstStyle/>
        <a:p>
          <a:endParaRPr lang="en-US"/>
        </a:p>
      </dgm:t>
    </dgm:pt>
    <dgm:pt modelId="{B49368FA-77A6-4E32-A6C0-219688BA4BA8}" type="pres">
      <dgm:prSet presAssocID="{FEB91A50-C686-4934-BF7B-05A6134A6AB8}" presName="Name0" presStyleCnt="0">
        <dgm:presLayoutVars>
          <dgm:dir/>
          <dgm:resizeHandles val="exact"/>
        </dgm:presLayoutVars>
      </dgm:prSet>
      <dgm:spPr/>
    </dgm:pt>
  </dgm:ptLst>
  <dgm:cxnLst>
    <dgm:cxn modelId="{B59F9914-7CE5-4E85-99D5-C6BFAFBD5845}" type="presOf" srcId="{FEB91A50-C686-4934-BF7B-05A6134A6AB8}" destId="{B49368FA-77A6-4E32-A6C0-219688BA4BA8}" srcOrd="0" destOrd="0" presId="urn:microsoft.com/office/officeart/2005/8/layout/equati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450877-B8C0-4FE2-B6DB-B88F20C8574C}">
      <dsp:nvSpPr>
        <dsp:cNvPr id="0" name=""/>
        <dsp:cNvSpPr/>
      </dsp:nvSpPr>
      <dsp:spPr>
        <a:xfrm>
          <a:off x="-39455" y="6648"/>
          <a:ext cx="3581781" cy="742824"/>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7E5F84-64F2-4718-BACC-301BBCDC9D3A}">
      <dsp:nvSpPr>
        <dsp:cNvPr id="0" name=""/>
        <dsp:cNvSpPr/>
      </dsp:nvSpPr>
      <dsp:spPr>
        <a:xfrm>
          <a:off x="2806516" y="174343"/>
          <a:ext cx="408553" cy="408553"/>
        </a:xfrm>
        <a:prstGeom prst="rect">
          <a:avLst/>
        </a:prstGeom>
        <a:blipFill>
          <a:blip xmlns:r="http://schemas.openxmlformats.org/officeDocument/2006/relationships" r:embed="rId1"/>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E9CA6C-A0F7-4BE8-9B77-EE5C9EF005B7}">
      <dsp:nvSpPr>
        <dsp:cNvPr id="0" name=""/>
        <dsp:cNvSpPr/>
      </dsp:nvSpPr>
      <dsp:spPr>
        <a:xfrm>
          <a:off x="331747" y="795"/>
          <a:ext cx="2883318" cy="7428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616" tIns="78616" rIns="78616" bIns="78616" numCol="1" spcCol="1270" anchor="ctr" anchorCtr="0">
          <a:noAutofit/>
        </a:bodyPr>
        <a:lstStyle/>
        <a:p>
          <a:pPr marL="0" lvl="0" indent="0" algn="l" defTabSz="933450">
            <a:lnSpc>
              <a:spcPct val="100000"/>
            </a:lnSpc>
            <a:spcBef>
              <a:spcPct val="0"/>
            </a:spcBef>
            <a:spcAft>
              <a:spcPct val="35000"/>
            </a:spcAft>
            <a:buNone/>
          </a:pPr>
          <a:r>
            <a:rPr lang="en-US" sz="2100" kern="1200" dirty="0"/>
            <a:t>SLACK BOT(PYTHON)</a:t>
          </a:r>
        </a:p>
      </dsp:txBody>
      <dsp:txXfrm>
        <a:off x="331747" y="795"/>
        <a:ext cx="2883318" cy="742824"/>
      </dsp:txXfrm>
    </dsp:sp>
    <dsp:sp modelId="{B9A40EDB-694E-464C-8356-AEE8787842F2}">
      <dsp:nvSpPr>
        <dsp:cNvPr id="0" name=""/>
        <dsp:cNvSpPr/>
      </dsp:nvSpPr>
      <dsp:spPr>
        <a:xfrm>
          <a:off x="-39455" y="935179"/>
          <a:ext cx="3581781" cy="742824"/>
        </a:xfrm>
        <a:prstGeom prst="roundRect">
          <a:avLst>
            <a:gd name="adj" fmla="val 10000"/>
          </a:avLst>
        </a:prstGeom>
        <a:solidFill>
          <a:schemeClr val="accent5">
            <a:hueOff val="1420348"/>
            <a:satOff val="-9402"/>
            <a:lumOff val="-1634"/>
            <a:alphaOff val="0"/>
          </a:schemeClr>
        </a:solidFill>
        <a:ln>
          <a:noFill/>
        </a:ln>
        <a:effectLst/>
      </dsp:spPr>
      <dsp:style>
        <a:lnRef idx="0">
          <a:scrgbClr r="0" g="0" b="0"/>
        </a:lnRef>
        <a:fillRef idx="1">
          <a:scrgbClr r="0" g="0" b="0"/>
        </a:fillRef>
        <a:effectRef idx="0">
          <a:scrgbClr r="0" g="0" b="0"/>
        </a:effectRef>
        <a:fontRef idx="minor"/>
      </dsp:style>
    </dsp:sp>
    <dsp:sp modelId="{8B8D9FA1-74BB-4EA5-B65F-49B870DCE4EB}">
      <dsp:nvSpPr>
        <dsp:cNvPr id="0" name=""/>
        <dsp:cNvSpPr/>
      </dsp:nvSpPr>
      <dsp:spPr>
        <a:xfrm>
          <a:off x="2799051" y="1059183"/>
          <a:ext cx="408553" cy="408553"/>
        </a:xfrm>
        <a:prstGeom prst="rect">
          <a:avLst/>
        </a:prstGeom>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58831D-960B-4D2D-A65E-513B92084C01}">
      <dsp:nvSpPr>
        <dsp:cNvPr id="0" name=""/>
        <dsp:cNvSpPr/>
      </dsp:nvSpPr>
      <dsp:spPr>
        <a:xfrm>
          <a:off x="382011" y="909767"/>
          <a:ext cx="2722140" cy="7428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616" tIns="78616" rIns="78616" bIns="78616" numCol="1" spcCol="1270" anchor="ctr" anchorCtr="0">
          <a:noAutofit/>
        </a:bodyPr>
        <a:lstStyle/>
        <a:p>
          <a:pPr marL="0" lvl="0" indent="0" algn="l" defTabSz="933450">
            <a:lnSpc>
              <a:spcPct val="100000"/>
            </a:lnSpc>
            <a:spcBef>
              <a:spcPct val="0"/>
            </a:spcBef>
            <a:spcAft>
              <a:spcPct val="35000"/>
            </a:spcAft>
            <a:buNone/>
          </a:pPr>
          <a:r>
            <a:rPr lang="en-US" sz="2100" kern="1200" dirty="0"/>
            <a:t>PYTHON (FLASK)</a:t>
          </a:r>
        </a:p>
      </dsp:txBody>
      <dsp:txXfrm>
        <a:off x="382011" y="909767"/>
        <a:ext cx="2722140" cy="742824"/>
      </dsp:txXfrm>
    </dsp:sp>
    <dsp:sp modelId="{9DD6C5DE-B838-492F-B4A8-49E4DE8C5CF5}">
      <dsp:nvSpPr>
        <dsp:cNvPr id="0" name=""/>
        <dsp:cNvSpPr/>
      </dsp:nvSpPr>
      <dsp:spPr>
        <a:xfrm>
          <a:off x="-39455" y="1862833"/>
          <a:ext cx="3581781" cy="742824"/>
        </a:xfrm>
        <a:prstGeom prst="roundRect">
          <a:avLst>
            <a:gd name="adj" fmla="val 10000"/>
          </a:avLst>
        </a:prstGeom>
        <a:solidFill>
          <a:schemeClr val="accent5">
            <a:hueOff val="2840696"/>
            <a:satOff val="-18805"/>
            <a:lumOff val="-3268"/>
            <a:alphaOff val="0"/>
          </a:schemeClr>
        </a:solidFill>
        <a:ln>
          <a:noFill/>
        </a:ln>
        <a:effectLst/>
      </dsp:spPr>
      <dsp:style>
        <a:lnRef idx="0">
          <a:scrgbClr r="0" g="0" b="0"/>
        </a:lnRef>
        <a:fillRef idx="1">
          <a:scrgbClr r="0" g="0" b="0"/>
        </a:fillRef>
        <a:effectRef idx="0">
          <a:scrgbClr r="0" g="0" b="0"/>
        </a:effectRef>
        <a:fontRef idx="minor"/>
      </dsp:style>
    </dsp:sp>
    <dsp:sp modelId="{3CD2D8A7-CAF8-4A2F-A324-BDF8CFA66908}">
      <dsp:nvSpPr>
        <dsp:cNvPr id="0" name=""/>
        <dsp:cNvSpPr/>
      </dsp:nvSpPr>
      <dsp:spPr>
        <a:xfrm>
          <a:off x="2877441" y="2027748"/>
          <a:ext cx="408553" cy="408553"/>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CA97BE5-E798-4AEE-9404-4E43192F5136}">
      <dsp:nvSpPr>
        <dsp:cNvPr id="0" name=""/>
        <dsp:cNvSpPr/>
      </dsp:nvSpPr>
      <dsp:spPr>
        <a:xfrm>
          <a:off x="332006" y="1862603"/>
          <a:ext cx="2722140" cy="7428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616" tIns="78616" rIns="78616" bIns="78616" numCol="1" spcCol="1270" anchor="ctr" anchorCtr="0">
          <a:noAutofit/>
        </a:bodyPr>
        <a:lstStyle/>
        <a:p>
          <a:pPr marL="0" lvl="0" indent="0" algn="l" defTabSz="933450">
            <a:lnSpc>
              <a:spcPct val="100000"/>
            </a:lnSpc>
            <a:spcBef>
              <a:spcPct val="0"/>
            </a:spcBef>
            <a:spcAft>
              <a:spcPct val="35000"/>
            </a:spcAft>
            <a:buNone/>
          </a:pPr>
          <a:r>
            <a:rPr lang="en-US" sz="2100" kern="1200" dirty="0"/>
            <a:t>CLOUD COMPUTING(AWS)</a:t>
          </a:r>
        </a:p>
      </dsp:txBody>
      <dsp:txXfrm>
        <a:off x="332006" y="1862603"/>
        <a:ext cx="2722140" cy="742824"/>
      </dsp:txXfrm>
    </dsp:sp>
    <dsp:sp modelId="{984F7435-4B4C-47D4-B03E-CC8917BDBDBB}">
      <dsp:nvSpPr>
        <dsp:cNvPr id="0" name=""/>
        <dsp:cNvSpPr/>
      </dsp:nvSpPr>
      <dsp:spPr>
        <a:xfrm>
          <a:off x="0" y="2764013"/>
          <a:ext cx="3581781" cy="742824"/>
        </a:xfrm>
        <a:prstGeom prst="roundRect">
          <a:avLst>
            <a:gd name="adj" fmla="val 10000"/>
          </a:avLst>
        </a:prstGeom>
        <a:solidFill>
          <a:schemeClr val="accent5">
            <a:hueOff val="4261045"/>
            <a:satOff val="-28207"/>
            <a:lumOff val="-4902"/>
            <a:alphaOff val="0"/>
          </a:schemeClr>
        </a:solidFill>
        <a:ln>
          <a:noFill/>
        </a:ln>
        <a:effectLst/>
      </dsp:spPr>
      <dsp:style>
        <a:lnRef idx="0">
          <a:scrgbClr r="0" g="0" b="0"/>
        </a:lnRef>
        <a:fillRef idx="1">
          <a:scrgbClr r="0" g="0" b="0"/>
        </a:fillRef>
        <a:effectRef idx="0">
          <a:scrgbClr r="0" g="0" b="0"/>
        </a:effectRef>
        <a:fontRef idx="minor"/>
      </dsp:style>
    </dsp:sp>
    <dsp:sp modelId="{D3271400-E9D7-4481-8E98-7952ACC542C2}">
      <dsp:nvSpPr>
        <dsp:cNvPr id="0" name=""/>
        <dsp:cNvSpPr/>
      </dsp:nvSpPr>
      <dsp:spPr>
        <a:xfrm>
          <a:off x="2910268" y="2969136"/>
          <a:ext cx="408553" cy="408553"/>
        </a:xfrm>
        <a:prstGeom prst="rect">
          <a:avLst/>
        </a:prstGeom>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EA86B5-8AF6-40E0-BDDB-512587036C8B}">
      <dsp:nvSpPr>
        <dsp:cNvPr id="0" name=""/>
        <dsp:cNvSpPr/>
      </dsp:nvSpPr>
      <dsp:spPr>
        <a:xfrm>
          <a:off x="393934" y="2755381"/>
          <a:ext cx="2722140" cy="7428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8616" tIns="78616" rIns="78616" bIns="78616" numCol="1" spcCol="1270" anchor="ctr" anchorCtr="0">
          <a:noAutofit/>
        </a:bodyPr>
        <a:lstStyle/>
        <a:p>
          <a:pPr marL="0" lvl="0" indent="0" algn="l" defTabSz="933450">
            <a:lnSpc>
              <a:spcPct val="100000"/>
            </a:lnSpc>
            <a:spcBef>
              <a:spcPct val="0"/>
            </a:spcBef>
            <a:spcAft>
              <a:spcPct val="35000"/>
            </a:spcAft>
            <a:buNone/>
          </a:pPr>
          <a:r>
            <a:rPr lang="en-US" sz="2100" kern="1200" dirty="0"/>
            <a:t>AWS SERVER</a:t>
          </a:r>
        </a:p>
      </dsp:txBody>
      <dsp:txXfrm>
        <a:off x="393934" y="2755381"/>
        <a:ext cx="2722140" cy="7428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5/21/2023</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jpeg>
</file>

<file path=ppt/media/image2.png>
</file>

<file path=ppt/media/image3.jpeg>
</file>

<file path=ppt/media/image4.jpeg>
</file>

<file path=ppt/media/image5.jpe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5/21/2023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326430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a:t>
            </a:fld>
            <a:endParaRPr lang="en-US" dirty="0"/>
          </a:p>
        </p:txBody>
      </p:sp>
    </p:spTree>
    <p:extLst>
      <p:ext uri="{BB962C8B-B14F-4D97-AF65-F5344CB8AC3E}">
        <p14:creationId xmlns:p14="http://schemas.microsoft.com/office/powerpoint/2010/main" val="134966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3</a:t>
            </a:fld>
            <a:endParaRPr lang="en-US" dirty="0"/>
          </a:p>
        </p:txBody>
      </p:sp>
    </p:spTree>
    <p:extLst>
      <p:ext uri="{BB962C8B-B14F-4D97-AF65-F5344CB8AC3E}">
        <p14:creationId xmlns:p14="http://schemas.microsoft.com/office/powerpoint/2010/main" val="3862667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5</a:t>
            </a:fld>
            <a:endParaRPr lang="en-US" dirty="0"/>
          </a:p>
        </p:txBody>
      </p:sp>
    </p:spTree>
    <p:extLst>
      <p:ext uri="{BB962C8B-B14F-4D97-AF65-F5344CB8AC3E}">
        <p14:creationId xmlns:p14="http://schemas.microsoft.com/office/powerpoint/2010/main" val="10049620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5/21/2023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5/21/2023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eg"/><Relationship Id="rId7" Type="http://schemas.openxmlformats.org/officeDocument/2006/relationships/diagramLayout" Target="../diagrams/layout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openxmlformats.org/officeDocument/2006/relationships/image" Target="../media/image5.jpeg"/><Relationship Id="rId10" Type="http://schemas.microsoft.com/office/2007/relationships/diagramDrawing" Target="../diagrams/drawing1.xml"/><Relationship Id="rId4" Type="http://schemas.openxmlformats.org/officeDocument/2006/relationships/image" Target="../media/image2.png"/><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jpe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7" Type="http://schemas.openxmlformats.org/officeDocument/2006/relationships/hyperlink" Target="mailto:Anand1267.be20@chitkarauniversity.edu.in" TargetMode="External"/><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hyperlink" Target="mailto:Abhishek0517.be20@chitkarauniversity.edu.in" TargetMode="External"/><Relationship Id="rId5" Type="http://schemas.openxmlformats.org/officeDocument/2006/relationships/hyperlink" Target="mailto:Pratham.0504.be20@chitkarauniversity.edu.in" TargetMode="External"/><Relationship Id="rId4" Type="http://schemas.openxmlformats.org/officeDocument/2006/relationships/hyperlink" Target="mailto:Pulkit0511.be20@chitkarauniversity.edu.i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Lightbulb">
            <a:extLst>
              <a:ext uri="{FF2B5EF4-FFF2-40B4-BE49-F238E27FC236}">
                <a16:creationId xmlns:a16="http://schemas.microsoft.com/office/drawing/2014/main" id="{AC06F95D-BA5D-4DEE-93EF-3FE3173D13FF}"/>
              </a:ext>
            </a:extLst>
          </p:cNvPr>
          <p:cNvPicPr>
            <a:picLocks noChangeAspect="1"/>
          </p:cNvPicPr>
          <p:nvPr/>
        </p:nvPicPr>
        <p:blipFill rotWithShape="1">
          <a:blip r:embed="rId5" cstate="email">
            <a:alphaModFix/>
            <a:extLst>
              <a:ext uri="{28A0092B-C50C-407E-A947-70E740481C1C}">
                <a14:useLocalDpi xmlns:a14="http://schemas.microsoft.com/office/drawing/2010/main"/>
              </a:ext>
            </a:extLst>
          </a:blip>
          <a:srcRect/>
          <a:stretch/>
        </p:blipFill>
        <p:spPr>
          <a:xfrm>
            <a:off x="3611" y="10"/>
            <a:ext cx="12188389" cy="6857990"/>
          </a:xfrm>
          <a:prstGeom prst="rect">
            <a:avLst/>
          </a:prstGeom>
        </p:spPr>
      </p:pic>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760368" cy="571763"/>
          </a:xfrm>
        </p:spPr>
        <p:txBody>
          <a:bodyPr anchor="ctr">
            <a:normAutofit/>
          </a:bodyPr>
          <a:lstStyle/>
          <a:p>
            <a:pPr algn="ctr"/>
            <a:r>
              <a:rPr lang="en-US" sz="2800" dirty="0"/>
              <a:t>Team - Hashira’s</a:t>
            </a:r>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18184" y="3040478"/>
            <a:ext cx="6947298" cy="1519347"/>
          </a:xfrm>
        </p:spPr>
        <p:txBody>
          <a:bodyPr>
            <a:normAutofit fontScale="85000" lnSpcReduction="20000"/>
          </a:bodyPr>
          <a:lstStyle/>
          <a:p>
            <a:r>
              <a:rPr lang="en-US" dirty="0"/>
              <a:t>Pulkit sharma (team lead)</a:t>
            </a:r>
          </a:p>
          <a:p>
            <a:r>
              <a:rPr lang="en-US" dirty="0"/>
              <a:t>Pratham chetal</a:t>
            </a:r>
          </a:p>
          <a:p>
            <a:r>
              <a:rPr lang="en-US" dirty="0"/>
              <a:t>Anand </a:t>
            </a:r>
          </a:p>
          <a:p>
            <a:r>
              <a:rPr lang="en-US" dirty="0"/>
              <a:t>Abhishek chauhan</a:t>
            </a:r>
          </a:p>
          <a:p>
            <a:endParaRPr lang="en-US" dirty="0"/>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340" name="Group 279">
            <a:extLst>
              <a:ext uri="{FF2B5EF4-FFF2-40B4-BE49-F238E27FC236}">
                <a16:creationId xmlns:a16="http://schemas.microsoft.com/office/drawing/2014/main" id="{5FE07634-A83A-4681-9C1D-BC0775F9D2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81" name="Rectangle 280">
              <a:extLst>
                <a:ext uri="{FF2B5EF4-FFF2-40B4-BE49-F238E27FC236}">
                  <a16:creationId xmlns:a16="http://schemas.microsoft.com/office/drawing/2014/main" id="{BF62976A-266E-4650-88F2-C16130F3D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2" name="Picture 2">
              <a:extLst>
                <a:ext uri="{FF2B5EF4-FFF2-40B4-BE49-F238E27FC236}">
                  <a16:creationId xmlns:a16="http://schemas.microsoft.com/office/drawing/2014/main" id="{88D9B99B-59C2-481A-A948-F87920A7FE5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7805356" y="259253"/>
            <a:ext cx="3791331" cy="1478570"/>
          </a:xfrm>
        </p:spPr>
        <p:txBody>
          <a:bodyPr>
            <a:normAutofit/>
          </a:bodyPr>
          <a:lstStyle/>
          <a:p>
            <a:r>
              <a:rPr lang="en-US" sz="3200" dirty="0"/>
              <a:t>Technology Used</a:t>
            </a:r>
          </a:p>
        </p:txBody>
      </p:sp>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5"/>
          <a:srcRect l="7131" r="14065"/>
          <a:stretch/>
        </p:blipFill>
        <p:spPr>
          <a:xfrm flipH="1">
            <a:off x="-5597" y="10"/>
            <a:ext cx="7558541" cy="6857990"/>
          </a:xfrm>
          <a:prstGeom prst="rect">
            <a:avLst/>
          </a:prstGeom>
        </p:spPr>
      </p:pic>
      <p:grpSp>
        <p:nvGrpSpPr>
          <p:cNvPr id="341" name="Group 283">
            <a:extLst>
              <a:ext uri="{FF2B5EF4-FFF2-40B4-BE49-F238E27FC236}">
                <a16:creationId xmlns:a16="http://schemas.microsoft.com/office/drawing/2014/main" id="{A2E1FE48-FA7B-4262-B922-041542931D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85" name="Rectangle 284">
              <a:extLst>
                <a:ext uri="{FF2B5EF4-FFF2-40B4-BE49-F238E27FC236}">
                  <a16:creationId xmlns:a16="http://schemas.microsoft.com/office/drawing/2014/main" id="{F2E644B1-8F72-4AC4-89F1-EB3A027341E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6" name="Freeform 6">
              <a:extLst>
                <a:ext uri="{FF2B5EF4-FFF2-40B4-BE49-F238E27FC236}">
                  <a16:creationId xmlns:a16="http://schemas.microsoft.com/office/drawing/2014/main" id="{1781B8E8-8A26-4FFB-BE0C-7C0C644F7C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7" name="Freeform 7">
              <a:extLst>
                <a:ext uri="{FF2B5EF4-FFF2-40B4-BE49-F238E27FC236}">
                  <a16:creationId xmlns:a16="http://schemas.microsoft.com/office/drawing/2014/main" id="{4109D997-E9DF-4429-A643-3E691E2B70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8" name="Rectangle 287">
              <a:extLst>
                <a:ext uri="{FF2B5EF4-FFF2-40B4-BE49-F238E27FC236}">
                  <a16:creationId xmlns:a16="http://schemas.microsoft.com/office/drawing/2014/main" id="{B392695A-F131-4C51-B689-3F4D5B1A2F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9" name="Freeform 9">
              <a:extLst>
                <a:ext uri="{FF2B5EF4-FFF2-40B4-BE49-F238E27FC236}">
                  <a16:creationId xmlns:a16="http://schemas.microsoft.com/office/drawing/2014/main" id="{8218EC3E-07D0-417A-B0A8-057F825EF7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0" name="Freeform 10">
              <a:extLst>
                <a:ext uri="{FF2B5EF4-FFF2-40B4-BE49-F238E27FC236}">
                  <a16:creationId xmlns:a16="http://schemas.microsoft.com/office/drawing/2014/main" id="{B036399E-7675-47B6-A645-242946879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1" name="Freeform 11">
              <a:extLst>
                <a:ext uri="{FF2B5EF4-FFF2-40B4-BE49-F238E27FC236}">
                  <a16:creationId xmlns:a16="http://schemas.microsoft.com/office/drawing/2014/main" id="{C44A0438-B8A4-43B3-B17C-B919FCD92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2" name="Freeform 12">
              <a:extLst>
                <a:ext uri="{FF2B5EF4-FFF2-40B4-BE49-F238E27FC236}">
                  <a16:creationId xmlns:a16="http://schemas.microsoft.com/office/drawing/2014/main" id="{ABC7257F-6F64-4B81-BDA7-7C232BCBA2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3" name="Freeform 13">
              <a:extLst>
                <a:ext uri="{FF2B5EF4-FFF2-40B4-BE49-F238E27FC236}">
                  <a16:creationId xmlns:a16="http://schemas.microsoft.com/office/drawing/2014/main" id="{72DD7E92-F033-480C-A220-63CE422C3A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4" name="Freeform 14">
              <a:extLst>
                <a:ext uri="{FF2B5EF4-FFF2-40B4-BE49-F238E27FC236}">
                  <a16:creationId xmlns:a16="http://schemas.microsoft.com/office/drawing/2014/main" id="{444A9AC9-463E-45E7-A818-13F664F7C0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5" name="Freeform 15">
              <a:extLst>
                <a:ext uri="{FF2B5EF4-FFF2-40B4-BE49-F238E27FC236}">
                  <a16:creationId xmlns:a16="http://schemas.microsoft.com/office/drawing/2014/main" id="{6CCE9BBE-5DE3-4991-80CA-DFEB928673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6" name="Freeform 16">
              <a:extLst>
                <a:ext uri="{FF2B5EF4-FFF2-40B4-BE49-F238E27FC236}">
                  <a16:creationId xmlns:a16="http://schemas.microsoft.com/office/drawing/2014/main" id="{3180F6DF-A13F-491C-BF97-B206E3E7B9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7" name="Freeform 17">
              <a:extLst>
                <a:ext uri="{FF2B5EF4-FFF2-40B4-BE49-F238E27FC236}">
                  <a16:creationId xmlns:a16="http://schemas.microsoft.com/office/drawing/2014/main" id="{CAD0E44C-73C8-42BB-ADA8-2BA6B3082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8" name="Freeform 18">
              <a:extLst>
                <a:ext uri="{FF2B5EF4-FFF2-40B4-BE49-F238E27FC236}">
                  <a16:creationId xmlns:a16="http://schemas.microsoft.com/office/drawing/2014/main" id="{436EC43E-A70D-4E5C-B275-35CA8E93C1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9" name="Freeform 19">
              <a:extLst>
                <a:ext uri="{FF2B5EF4-FFF2-40B4-BE49-F238E27FC236}">
                  <a16:creationId xmlns:a16="http://schemas.microsoft.com/office/drawing/2014/main" id="{ADE7E5B6-2E2A-4F56-9E90-F8613E6D1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0" name="Freeform 20">
              <a:extLst>
                <a:ext uri="{FF2B5EF4-FFF2-40B4-BE49-F238E27FC236}">
                  <a16:creationId xmlns:a16="http://schemas.microsoft.com/office/drawing/2014/main" id="{86B9E49B-AE8D-47E0-BACC-A6D0AC3AB2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1" name="Freeform 21">
              <a:extLst>
                <a:ext uri="{FF2B5EF4-FFF2-40B4-BE49-F238E27FC236}">
                  <a16:creationId xmlns:a16="http://schemas.microsoft.com/office/drawing/2014/main" id="{2EB961AF-CD61-41BA-B0B2-0741A5ED64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2" name="Freeform 22">
              <a:extLst>
                <a:ext uri="{FF2B5EF4-FFF2-40B4-BE49-F238E27FC236}">
                  <a16:creationId xmlns:a16="http://schemas.microsoft.com/office/drawing/2014/main" id="{DC42BDA1-810A-4135-B3B1-B3161D372A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3" name="Freeform 23">
              <a:extLst>
                <a:ext uri="{FF2B5EF4-FFF2-40B4-BE49-F238E27FC236}">
                  <a16:creationId xmlns:a16="http://schemas.microsoft.com/office/drawing/2014/main" id="{FA51FCA8-FCF4-4116-8CB2-5C539E37F4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4" name="Freeform 24">
              <a:extLst>
                <a:ext uri="{FF2B5EF4-FFF2-40B4-BE49-F238E27FC236}">
                  <a16:creationId xmlns:a16="http://schemas.microsoft.com/office/drawing/2014/main" id="{F2850A10-CDBC-462A-8CB7-0258746834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5" name="Freeform 25">
              <a:extLst>
                <a:ext uri="{FF2B5EF4-FFF2-40B4-BE49-F238E27FC236}">
                  <a16:creationId xmlns:a16="http://schemas.microsoft.com/office/drawing/2014/main" id="{738A37B9-77C2-4464-BF1F-2AF25A0D29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6" name="Freeform 26">
              <a:extLst>
                <a:ext uri="{FF2B5EF4-FFF2-40B4-BE49-F238E27FC236}">
                  <a16:creationId xmlns:a16="http://schemas.microsoft.com/office/drawing/2014/main" id="{89026C8B-A162-4523-A51B-9F1200BC60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7" name="Freeform 27">
              <a:extLst>
                <a:ext uri="{FF2B5EF4-FFF2-40B4-BE49-F238E27FC236}">
                  <a16:creationId xmlns:a16="http://schemas.microsoft.com/office/drawing/2014/main" id="{5B76BC40-1FA2-477D-B2C2-4763577DB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8" name="Freeform 28">
              <a:extLst>
                <a:ext uri="{FF2B5EF4-FFF2-40B4-BE49-F238E27FC236}">
                  <a16:creationId xmlns:a16="http://schemas.microsoft.com/office/drawing/2014/main" id="{6BC68EAA-2809-4AE4-80C1-2555CEF73D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9" name="Freeform 29">
              <a:extLst>
                <a:ext uri="{FF2B5EF4-FFF2-40B4-BE49-F238E27FC236}">
                  <a16:creationId xmlns:a16="http://schemas.microsoft.com/office/drawing/2014/main" id="{FE709D1B-0541-4414-9E87-CF7D6918C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0" name="Freeform 30">
              <a:extLst>
                <a:ext uri="{FF2B5EF4-FFF2-40B4-BE49-F238E27FC236}">
                  <a16:creationId xmlns:a16="http://schemas.microsoft.com/office/drawing/2014/main" id="{33BCB888-11B8-4D01-BCDA-59BBA28DC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1" name="Freeform 31">
              <a:extLst>
                <a:ext uri="{FF2B5EF4-FFF2-40B4-BE49-F238E27FC236}">
                  <a16:creationId xmlns:a16="http://schemas.microsoft.com/office/drawing/2014/main" id="{28E5CE3E-C11A-4CF7-82BF-37D1221D4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2" name="Freeform 32">
              <a:extLst>
                <a:ext uri="{FF2B5EF4-FFF2-40B4-BE49-F238E27FC236}">
                  <a16:creationId xmlns:a16="http://schemas.microsoft.com/office/drawing/2014/main" id="{55284FC3-21FB-4FA7-B695-2D6A9CEF73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3" name="Rectangle 312">
              <a:extLst>
                <a:ext uri="{FF2B5EF4-FFF2-40B4-BE49-F238E27FC236}">
                  <a16:creationId xmlns:a16="http://schemas.microsoft.com/office/drawing/2014/main" id="{13DA6B78-00DE-4E55-9124-EFD72519BB9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314" name="Freeform 34">
              <a:extLst>
                <a:ext uri="{FF2B5EF4-FFF2-40B4-BE49-F238E27FC236}">
                  <a16:creationId xmlns:a16="http://schemas.microsoft.com/office/drawing/2014/main" id="{D4602B0F-2844-48BE-9B4A-0366AC904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5" name="Freeform 35">
              <a:extLst>
                <a:ext uri="{FF2B5EF4-FFF2-40B4-BE49-F238E27FC236}">
                  <a16:creationId xmlns:a16="http://schemas.microsoft.com/office/drawing/2014/main" id="{E31E05BB-6004-474D-9900-D990378FD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6" name="Freeform 36">
              <a:extLst>
                <a:ext uri="{FF2B5EF4-FFF2-40B4-BE49-F238E27FC236}">
                  <a16:creationId xmlns:a16="http://schemas.microsoft.com/office/drawing/2014/main" id="{00BD01ED-F65D-4601-A77D-508E960E0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7" name="Freeform 37">
              <a:extLst>
                <a:ext uri="{FF2B5EF4-FFF2-40B4-BE49-F238E27FC236}">
                  <a16:creationId xmlns:a16="http://schemas.microsoft.com/office/drawing/2014/main" id="{FD307CAE-789C-4E80-B6F1-9858A3ABA3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8" name="Freeform 38">
              <a:extLst>
                <a:ext uri="{FF2B5EF4-FFF2-40B4-BE49-F238E27FC236}">
                  <a16:creationId xmlns:a16="http://schemas.microsoft.com/office/drawing/2014/main" id="{94B97B29-709E-4E24-B2FA-EF84AA12D2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9" name="Freeform 39">
              <a:extLst>
                <a:ext uri="{FF2B5EF4-FFF2-40B4-BE49-F238E27FC236}">
                  <a16:creationId xmlns:a16="http://schemas.microsoft.com/office/drawing/2014/main" id="{C05D52B9-1FA2-4E7C-8229-B09811A90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0" name="Freeform 40">
              <a:extLst>
                <a:ext uri="{FF2B5EF4-FFF2-40B4-BE49-F238E27FC236}">
                  <a16:creationId xmlns:a16="http://schemas.microsoft.com/office/drawing/2014/main" id="{CC0A5575-2FB9-440F-B9A8-E0DDE1C37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1" name="Freeform 41">
              <a:extLst>
                <a:ext uri="{FF2B5EF4-FFF2-40B4-BE49-F238E27FC236}">
                  <a16:creationId xmlns:a16="http://schemas.microsoft.com/office/drawing/2014/main" id="{AFFCC88F-01DF-4DE1-8CD5-88631E3091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2" name="Freeform 42">
              <a:extLst>
                <a:ext uri="{FF2B5EF4-FFF2-40B4-BE49-F238E27FC236}">
                  <a16:creationId xmlns:a16="http://schemas.microsoft.com/office/drawing/2014/main" id="{33EEC40B-E2CD-4BAC-94D6-85B7071422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3" name="Freeform 43">
              <a:extLst>
                <a:ext uri="{FF2B5EF4-FFF2-40B4-BE49-F238E27FC236}">
                  <a16:creationId xmlns:a16="http://schemas.microsoft.com/office/drawing/2014/main" id="{3E0E9643-5C60-4933-BB1B-9A09057E72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4" name="Freeform 44">
              <a:extLst>
                <a:ext uri="{FF2B5EF4-FFF2-40B4-BE49-F238E27FC236}">
                  <a16:creationId xmlns:a16="http://schemas.microsoft.com/office/drawing/2014/main" id="{94F86E92-9EC7-437C-946B-31E7C1C4771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5" name="Rectangle 324">
              <a:extLst>
                <a:ext uri="{FF2B5EF4-FFF2-40B4-BE49-F238E27FC236}">
                  <a16:creationId xmlns:a16="http://schemas.microsoft.com/office/drawing/2014/main" id="{BE9A51BE-C514-46B5-ABA6-7E7C878F8E5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326" name="Freeform 46">
              <a:extLst>
                <a:ext uri="{FF2B5EF4-FFF2-40B4-BE49-F238E27FC236}">
                  <a16:creationId xmlns:a16="http://schemas.microsoft.com/office/drawing/2014/main" id="{8B255447-F0E9-4D96-A4B0-F9EDDE58A3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7" name="Freeform 47">
              <a:extLst>
                <a:ext uri="{FF2B5EF4-FFF2-40B4-BE49-F238E27FC236}">
                  <a16:creationId xmlns:a16="http://schemas.microsoft.com/office/drawing/2014/main" id="{AFAC5F3A-3BE7-489E-A848-498B9995F1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8" name="Freeform 48">
              <a:extLst>
                <a:ext uri="{FF2B5EF4-FFF2-40B4-BE49-F238E27FC236}">
                  <a16:creationId xmlns:a16="http://schemas.microsoft.com/office/drawing/2014/main" id="{A974E7AA-5EF3-4817-B0AE-4C1A784EE9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9" name="Freeform 49">
              <a:extLst>
                <a:ext uri="{FF2B5EF4-FFF2-40B4-BE49-F238E27FC236}">
                  <a16:creationId xmlns:a16="http://schemas.microsoft.com/office/drawing/2014/main" id="{8AA54AC1-3E87-49C0-A594-87829A2CFF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0" name="Freeform 50">
              <a:extLst>
                <a:ext uri="{FF2B5EF4-FFF2-40B4-BE49-F238E27FC236}">
                  <a16:creationId xmlns:a16="http://schemas.microsoft.com/office/drawing/2014/main" id="{CC237789-73BC-4BD9-BFE8-1325FA4B52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1" name="Freeform 51">
              <a:extLst>
                <a:ext uri="{FF2B5EF4-FFF2-40B4-BE49-F238E27FC236}">
                  <a16:creationId xmlns:a16="http://schemas.microsoft.com/office/drawing/2014/main" id="{DCF4052D-CF62-47DC-991E-49D0BA908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2" name="Freeform 52">
              <a:extLst>
                <a:ext uri="{FF2B5EF4-FFF2-40B4-BE49-F238E27FC236}">
                  <a16:creationId xmlns:a16="http://schemas.microsoft.com/office/drawing/2014/main" id="{2ABD9104-C938-44F2-8622-8407A2593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3" name="Freeform 53">
              <a:extLst>
                <a:ext uri="{FF2B5EF4-FFF2-40B4-BE49-F238E27FC236}">
                  <a16:creationId xmlns:a16="http://schemas.microsoft.com/office/drawing/2014/main" id="{4AA18F60-3E86-4A5A-B82E-A79183ED363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4" name="Freeform 54">
              <a:extLst>
                <a:ext uri="{FF2B5EF4-FFF2-40B4-BE49-F238E27FC236}">
                  <a16:creationId xmlns:a16="http://schemas.microsoft.com/office/drawing/2014/main" id="{0F34C941-6196-4937-99E5-14AAD23F28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5" name="Freeform 55">
              <a:extLst>
                <a:ext uri="{FF2B5EF4-FFF2-40B4-BE49-F238E27FC236}">
                  <a16:creationId xmlns:a16="http://schemas.microsoft.com/office/drawing/2014/main" id="{60DB8A6C-23D7-4A88-BDCE-8FEC86A12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6" name="Freeform 56">
              <a:extLst>
                <a:ext uri="{FF2B5EF4-FFF2-40B4-BE49-F238E27FC236}">
                  <a16:creationId xmlns:a16="http://schemas.microsoft.com/office/drawing/2014/main" id="{29F5F702-AEE6-4633-BB20-7A15C3A31F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7" name="Freeform 57">
              <a:extLst>
                <a:ext uri="{FF2B5EF4-FFF2-40B4-BE49-F238E27FC236}">
                  <a16:creationId xmlns:a16="http://schemas.microsoft.com/office/drawing/2014/main" id="{F30C7A45-6890-4EA5-9F6B-E2AB4D04C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8" name="Freeform 58">
              <a:extLst>
                <a:ext uri="{FF2B5EF4-FFF2-40B4-BE49-F238E27FC236}">
                  <a16:creationId xmlns:a16="http://schemas.microsoft.com/office/drawing/2014/main" id="{F31A7373-F68A-485D-95DC-B53ACC7B5F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aphicFrame>
        <p:nvGraphicFramePr>
          <p:cNvPr id="200" name="Content Placeholder 2" descr="Smart Art">
            <a:extLst>
              <a:ext uri="{FF2B5EF4-FFF2-40B4-BE49-F238E27FC236}">
                <a16:creationId xmlns:a16="http://schemas.microsoft.com/office/drawing/2014/main" id="{C7094B13-F699-4785-845B-4DB18710A2F8}"/>
              </a:ext>
            </a:extLst>
          </p:cNvPr>
          <p:cNvGraphicFramePr>
            <a:graphicFrameLocks noGrp="1"/>
          </p:cNvGraphicFramePr>
          <p:nvPr>
            <p:ph idx="1"/>
            <p:extLst>
              <p:ext uri="{D42A27DB-BD31-4B8C-83A1-F6EECF244321}">
                <p14:modId xmlns:p14="http://schemas.microsoft.com/office/powerpoint/2010/main" val="3233153496"/>
              </p:ext>
            </p:extLst>
          </p:nvPr>
        </p:nvGraphicFramePr>
        <p:xfrm>
          <a:off x="7962518" y="2249487"/>
          <a:ext cx="3581781" cy="354171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4" name="Arrow: Down 3">
            <a:extLst>
              <a:ext uri="{FF2B5EF4-FFF2-40B4-BE49-F238E27FC236}">
                <a16:creationId xmlns:a16="http://schemas.microsoft.com/office/drawing/2014/main" id="{4DE8044A-2C47-1F9E-F7F1-66A9431573A1}"/>
              </a:ext>
            </a:extLst>
          </p:cNvPr>
          <p:cNvSpPr/>
          <p:nvPr/>
        </p:nvSpPr>
        <p:spPr>
          <a:xfrm>
            <a:off x="9514936" y="1295929"/>
            <a:ext cx="474453" cy="574675"/>
          </a:xfrm>
          <a:prstGeom prst="downArrow">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665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4F439-6F4E-4BCD-9A8D-B3943844CA21}"/>
              </a:ext>
            </a:extLst>
          </p:cNvPr>
          <p:cNvSpPr>
            <a:spLocks noGrp="1"/>
          </p:cNvSpPr>
          <p:nvPr>
            <p:ph type="title"/>
          </p:nvPr>
        </p:nvSpPr>
        <p:spPr>
          <a:xfrm>
            <a:off x="1141411" y="307967"/>
            <a:ext cx="9905998" cy="571927"/>
          </a:xfrm>
        </p:spPr>
        <p:txBody>
          <a:bodyPr>
            <a:normAutofit fontScale="90000"/>
          </a:bodyPr>
          <a:lstStyle/>
          <a:p>
            <a:pPr algn="ctr"/>
            <a:r>
              <a:rPr lang="en-US" dirty="0"/>
              <a:t>Process</a:t>
            </a:r>
          </a:p>
        </p:txBody>
      </p:sp>
      <p:graphicFrame>
        <p:nvGraphicFramePr>
          <p:cNvPr id="6" name="Content Placeholder 5" descr="Smart Art">
            <a:extLst>
              <a:ext uri="{FF2B5EF4-FFF2-40B4-BE49-F238E27FC236}">
                <a16:creationId xmlns:a16="http://schemas.microsoft.com/office/drawing/2014/main" id="{E693AFA8-6DE5-4AFA-9068-5150F8136EF0}"/>
              </a:ext>
            </a:extLst>
          </p:cNvPr>
          <p:cNvGraphicFramePr>
            <a:graphicFrameLocks noGrp="1"/>
          </p:cNvGraphicFramePr>
          <p:nvPr>
            <p:ph idx="1"/>
            <p:extLst>
              <p:ext uri="{D42A27DB-BD31-4B8C-83A1-F6EECF244321}">
                <p14:modId xmlns:p14="http://schemas.microsoft.com/office/powerpoint/2010/main" val="1971214158"/>
              </p:ext>
            </p:extLst>
          </p:nvPr>
        </p:nvGraphicFramePr>
        <p:xfrm>
          <a:off x="1141413" y="1009292"/>
          <a:ext cx="9906000" cy="562497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a:extLst>
              <a:ext uri="{FF2B5EF4-FFF2-40B4-BE49-F238E27FC236}">
                <a16:creationId xmlns:a16="http://schemas.microsoft.com/office/drawing/2014/main" id="{546ECD1F-04EC-425B-01E3-E0161AB7440A}"/>
              </a:ext>
            </a:extLst>
          </p:cNvPr>
          <p:cNvPicPr>
            <a:picLocks noChangeAspect="1"/>
          </p:cNvPicPr>
          <p:nvPr/>
        </p:nvPicPr>
        <p:blipFill>
          <a:blip r:embed="rId9"/>
          <a:stretch>
            <a:fillRect/>
          </a:stretch>
        </p:blipFill>
        <p:spPr>
          <a:xfrm>
            <a:off x="2650938" y="879894"/>
            <a:ext cx="7787024" cy="5643691"/>
          </a:xfrm>
          <a:prstGeom prst="rect">
            <a:avLst/>
          </a:prstGeom>
        </p:spPr>
      </p:pic>
    </p:spTree>
    <p:extLst>
      <p:ext uri="{BB962C8B-B14F-4D97-AF65-F5344CB8AC3E}">
        <p14:creationId xmlns:p14="http://schemas.microsoft.com/office/powerpoint/2010/main" val="4084789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D3947-3E45-2805-F154-D4EE3D682A8E}"/>
              </a:ext>
            </a:extLst>
          </p:cNvPr>
          <p:cNvSpPr>
            <a:spLocks noGrp="1"/>
          </p:cNvSpPr>
          <p:nvPr>
            <p:ph type="ctrTitle"/>
          </p:nvPr>
        </p:nvSpPr>
        <p:spPr>
          <a:xfrm>
            <a:off x="2626923" y="440876"/>
            <a:ext cx="7129552" cy="715064"/>
          </a:xfrm>
        </p:spPr>
        <p:txBody>
          <a:bodyPr>
            <a:normAutofit/>
          </a:bodyPr>
          <a:lstStyle/>
          <a:p>
            <a:pPr algn="ctr"/>
            <a:r>
              <a:rPr lang="en-US" sz="2400" dirty="0"/>
              <a:t>PROJECT DESCPRITION </a:t>
            </a:r>
          </a:p>
        </p:txBody>
      </p:sp>
      <p:sp>
        <p:nvSpPr>
          <p:cNvPr id="3" name="Subtitle 2">
            <a:extLst>
              <a:ext uri="{FF2B5EF4-FFF2-40B4-BE49-F238E27FC236}">
                <a16:creationId xmlns:a16="http://schemas.microsoft.com/office/drawing/2014/main" id="{F5054DEC-654E-7D7A-68F9-FB17083C0B09}"/>
              </a:ext>
            </a:extLst>
          </p:cNvPr>
          <p:cNvSpPr>
            <a:spLocks noGrp="1"/>
          </p:cNvSpPr>
          <p:nvPr>
            <p:ph type="subTitle" idx="1"/>
          </p:nvPr>
        </p:nvSpPr>
        <p:spPr>
          <a:xfrm>
            <a:off x="2273239" y="1773237"/>
            <a:ext cx="8828957" cy="3480249"/>
          </a:xfrm>
        </p:spPr>
        <p:txBody>
          <a:bodyPr>
            <a:normAutofit fontScale="70000" lnSpcReduction="20000"/>
          </a:bodyPr>
          <a:lstStyle/>
          <a:p>
            <a:r>
              <a:rPr lang="en-US" b="0" i="0" dirty="0">
                <a:solidFill>
                  <a:srgbClr val="D1D5DB"/>
                </a:solidFill>
                <a:effectLst/>
                <a:latin typeface="Söhne"/>
              </a:rPr>
              <a:t>The flowchart describes the process of integrating a Docker image with Amazon EKS, Slack, AWS Lambda, and DynamoDB. It begins with creating a Docker image containing the application and dependencies, which is then stored in a Docker registry. An EKS cluster is set up on AWS to provide a managed Kubernetes environment. The Docker image is deployed to the EKS cluster using deployment tools like Kubernetes YAML files or Helm charts. Slack integration is established by creating or using an existing Slack workspace, where a Slack bot is created to handle incoming messages and trigger actions. AWS DynamoDB is utilized for storing data related to the Slack bot's functionality. An AWS Lambda function is created, triggered by specific events like receiving Slack messages or changes in the DynamoDB table. The Slack bot interacts with the Lambda function through API calls or events. Users interact with the Slack channel where the bot is installed, performing actions and sending messages. The Lambda function handles DynamoDB updates, performing CRUD operations. Changes made to the Lambda function or DynamoDB table are deployed, and continuous deployment can be implemented using CI/CD pipelines triggered by version control system commits.</a:t>
            </a:r>
            <a:endParaRPr lang="en-US" dirty="0"/>
          </a:p>
        </p:txBody>
      </p:sp>
    </p:spTree>
    <p:extLst>
      <p:ext uri="{BB962C8B-B14F-4D97-AF65-F5344CB8AC3E}">
        <p14:creationId xmlns:p14="http://schemas.microsoft.com/office/powerpoint/2010/main" val="1332446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9467-D86A-4D44-9E01-5796E5BDA396}"/>
              </a:ext>
            </a:extLst>
          </p:cNvPr>
          <p:cNvSpPr>
            <a:spLocks noGrp="1"/>
          </p:cNvSpPr>
          <p:nvPr>
            <p:ph type="title"/>
          </p:nvPr>
        </p:nvSpPr>
        <p:spPr>
          <a:xfrm>
            <a:off x="1141410" y="4304665"/>
            <a:ext cx="9912355" cy="388106"/>
          </a:xfrm>
        </p:spPr>
        <p:txBody>
          <a:bodyPr anchor="ctr">
            <a:noAutofit/>
          </a:bodyPr>
          <a:lstStyle/>
          <a:p>
            <a:pPr algn="ctr"/>
            <a:r>
              <a:rPr lang="en-US" sz="2800" dirty="0"/>
              <a:t>Thank you</a:t>
            </a:r>
          </a:p>
        </p:txBody>
      </p:sp>
      <p:pic>
        <p:nvPicPr>
          <p:cNvPr id="6" name="Picture Placeholder 5" descr="Circuit">
            <a:extLst>
              <a:ext uri="{FF2B5EF4-FFF2-40B4-BE49-F238E27FC236}">
                <a16:creationId xmlns:a16="http://schemas.microsoft.com/office/drawing/2014/main" id="{103D88BF-51AE-46F2-8081-A3C506432709}"/>
              </a:ext>
            </a:extLst>
          </p:cNvPr>
          <p:cNvPicPr>
            <a:picLocks noGrp="1" noChangeAspect="1"/>
          </p:cNvPicPr>
          <p:nvPr>
            <p:ph type="pic" idx="1"/>
          </p:nvPr>
        </p:nvPicPr>
        <p:blipFill>
          <a:blip r:embed="rId3" cstate="email">
            <a:extLst>
              <a:ext uri="{28A0092B-C50C-407E-A947-70E740481C1C}">
                <a14:useLocalDpi xmlns:a14="http://schemas.microsoft.com/office/drawing/2010/main"/>
              </a:ext>
            </a:extLst>
          </a:blip>
          <a:srcRect/>
          <a:stretch>
            <a:fillRect/>
          </a:stretch>
        </p:blipFill>
        <p:spPr>
          <a:xfrm>
            <a:off x="1141411" y="783406"/>
            <a:ext cx="9912354" cy="3299778"/>
          </a:xfrm>
          <a:prstGeom prst="round2DiagRect">
            <a:avLst>
              <a:gd name="adj1" fmla="val 4860"/>
              <a:gd name="adj2" fmla="val 50000"/>
            </a:avLst>
          </a:prstGeom>
        </p:spPr>
      </p:pic>
      <p:sp>
        <p:nvSpPr>
          <p:cNvPr id="4" name="Text Placeholder 3">
            <a:extLst>
              <a:ext uri="{FF2B5EF4-FFF2-40B4-BE49-F238E27FC236}">
                <a16:creationId xmlns:a16="http://schemas.microsoft.com/office/drawing/2014/main" id="{41A79215-653F-4996-95E5-0FD4B247B21F}"/>
              </a:ext>
            </a:extLst>
          </p:cNvPr>
          <p:cNvSpPr>
            <a:spLocks noGrp="1"/>
          </p:cNvSpPr>
          <p:nvPr>
            <p:ph type="body" sz="half" idx="2"/>
          </p:nvPr>
        </p:nvSpPr>
        <p:spPr>
          <a:xfrm>
            <a:off x="1140570" y="4748653"/>
            <a:ext cx="10651739" cy="1893687"/>
          </a:xfrm>
        </p:spPr>
        <p:txBody>
          <a:bodyPr>
            <a:normAutofit fontScale="55000" lnSpcReduction="20000"/>
          </a:bodyPr>
          <a:lstStyle/>
          <a:p>
            <a:pPr algn="ctr"/>
            <a:r>
              <a:rPr lang="en-US" sz="2600" dirty="0">
                <a:hlinkClick r:id="rId4"/>
              </a:rPr>
              <a:t>OUR EMAILS:</a:t>
            </a:r>
          </a:p>
          <a:p>
            <a:pPr algn="ctr"/>
            <a:r>
              <a:rPr lang="en-US" sz="2900" dirty="0">
                <a:hlinkClick r:id="rId4"/>
              </a:rPr>
              <a:t>Pulkit0511.be20@chitkarauniversity.edu.in</a:t>
            </a:r>
            <a:endParaRPr lang="en-US" sz="2900" dirty="0"/>
          </a:p>
          <a:p>
            <a:pPr algn="ctr"/>
            <a:r>
              <a:rPr lang="en-US" sz="2900" dirty="0">
                <a:hlinkClick r:id="rId5"/>
              </a:rPr>
              <a:t>Pratham0504.be20@chitkarauniversity.edu.in</a:t>
            </a:r>
            <a:endParaRPr lang="en-US" sz="2900" dirty="0"/>
          </a:p>
          <a:p>
            <a:pPr algn="ctr"/>
            <a:r>
              <a:rPr lang="en-US" sz="2900" dirty="0">
                <a:hlinkClick r:id="rId6"/>
              </a:rPr>
              <a:t>Abhishek0517.be20@chitkarauniversity.edu.in</a:t>
            </a:r>
            <a:endParaRPr lang="en-US" sz="2900" dirty="0"/>
          </a:p>
          <a:p>
            <a:pPr algn="ctr"/>
            <a:r>
              <a:rPr lang="en-US" sz="2900" dirty="0">
                <a:hlinkClick r:id="rId7"/>
              </a:rPr>
              <a:t>Anand1267.be20@chitkarauniversity.edu.in</a:t>
            </a:r>
            <a:endParaRPr lang="en-US" sz="2900" dirty="0"/>
          </a:p>
          <a:p>
            <a:pPr algn="ctr"/>
            <a:endParaRPr lang="en-US" sz="1400" dirty="0"/>
          </a:p>
          <a:p>
            <a:pPr algn="ctr"/>
            <a:endParaRPr lang="en-US" sz="2400" dirty="0"/>
          </a:p>
        </p:txBody>
      </p:sp>
    </p:spTree>
    <p:extLst>
      <p:ext uri="{BB962C8B-B14F-4D97-AF65-F5344CB8AC3E}">
        <p14:creationId xmlns:p14="http://schemas.microsoft.com/office/powerpoint/2010/main" val="39065403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03EF818-EDF6-480C-9B86-0A3B979BCCF0}">
  <ds:schemaRefs>
    <ds:schemaRef ds:uri="http://schemas.microsoft.com/sharepoint/v3/contenttype/forms"/>
  </ds:schemaRefs>
</ds:datastoreItem>
</file>

<file path=customXml/itemProps2.xml><?xml version="1.0" encoding="utf-8"?>
<ds:datastoreItem xmlns:ds="http://schemas.openxmlformats.org/officeDocument/2006/customXml" ds:itemID="{4C8C32A8-E4D9-473C-833A-8950C6E7C0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518BD99-41E9-467C-9777-74587F83171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Modern design</Template>
  <TotalTime>119</TotalTime>
  <Words>295</Words>
  <Application>Microsoft Office PowerPoint</Application>
  <PresentationFormat>Widescreen</PresentationFormat>
  <Paragraphs>23</Paragraphs>
  <Slides>5</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Söhne</vt:lpstr>
      <vt:lpstr>Tw Cen MT</vt:lpstr>
      <vt:lpstr>Circuit</vt:lpstr>
      <vt:lpstr>Team - Hashira’s</vt:lpstr>
      <vt:lpstr>Technology Used</vt:lpstr>
      <vt:lpstr>Process</vt:lpstr>
      <vt:lpstr>PROJECT DESCPRITION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 Hashira’s</dc:title>
  <dc:creator>abhishek chauhan</dc:creator>
  <cp:lastModifiedBy>abhishek chauhan</cp:lastModifiedBy>
  <cp:revision>2</cp:revision>
  <dcterms:created xsi:type="dcterms:W3CDTF">2023-05-21T06:13:01Z</dcterms:created>
  <dcterms:modified xsi:type="dcterms:W3CDTF">2023-05-21T08:12:12Z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